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0.47787610619469029</c:v>
                </c:pt>
                <c:pt idx="1">
                  <c:v>0.52212389380530977</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7.2072072072072071E-2</c:v>
                </c:pt>
                <c:pt idx="1">
                  <c:v>0</c:v>
                </c:pt>
                <c:pt idx="2">
                  <c:v>9.0090090090090089E-3</c:v>
                </c:pt>
                <c:pt idx="3">
                  <c:v>0</c:v>
                </c:pt>
                <c:pt idx="4">
                  <c:v>0</c:v>
                </c:pt>
                <c:pt idx="5">
                  <c:v>0.927927927927928</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6.7332200862029188</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0.59647790711835835</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0.57855786931337416</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0.1612976083616422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1.6839240586132149</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0.1612976083616422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0.42885891645999319</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6.7332200862029188</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SUNDERLAND ROYAL HOSPITAL (43)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SUNDERLAND ROYAL HOSPITAL (43)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SUNDERLAND ROYAL HOSPITAL (43)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SUNDERLAND ROYAL HOSPITAL (43)</c:v>
                </c:pt>
              </c:strCache>
            </c:strRef>
          </c:cat>
          <c:val>
            <c:numRef>
              <c:f>Sheet1!$G$2:$G$3</c:f>
              <c:numCache>
                <c:formatCode>0.0;;</c:formatCode>
                <c:ptCount val="2"/>
                <c:pt idx="0">
                  <c:v>8.145522475090738</c:v>
                </c:pt>
                <c:pt idx="1">
                  <c:v>8.1549967981167644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SUNDERLAND ROYAL HOSPITAL (43)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SUNDERLAND ROYAL HOSPITAL (43)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SUNDERLAND ROYAL HOSPITAL (43)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1.854477524909262</c:v>
                </c:pt>
                <c:pt idx="1">
                  <c:v>1.8450032018832356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SUNDERLAND ROYAL HOSPITAL (70)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SUNDERLAND ROYAL HOSPITAL (70)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SUNDERLAND ROYAL HOSPITAL (70)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SUNDERLAND ROYAL HOSPITAL (70)</c:v>
                </c:pt>
              </c:strCache>
            </c:strRef>
          </c:cat>
          <c:val>
            <c:numRef>
              <c:f>Sheet1!$G$2:$G$3</c:f>
              <c:numCache>
                <c:formatCode>0.0;;</c:formatCode>
                <c:ptCount val="2"/>
                <c:pt idx="0">
                  <c:v>8.1181298274378033</c:v>
                </c:pt>
                <c:pt idx="1">
                  <c:v>8.1225767802713769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SUNDERLAND ROYAL HOSPITAL (70)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SUNDERLAND ROYAL HOSPITAL (70)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SUNDERLAND ROYAL HOSPITAL (70)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1.8818701725621967</c:v>
                </c:pt>
                <c:pt idx="1">
                  <c:v>1.8774232197286231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SUNDERLAND ROYAL HOSPITAL (81)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SUNDERLAND ROYAL HOSPITAL (81)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SUNDERLAND ROYAL HOSPITAL (81)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SUNDERLAND ROYAL HOSPITAL (81)</c:v>
                </c:pt>
              </c:strCache>
            </c:strRef>
          </c:cat>
          <c:val>
            <c:numRef>
              <c:f>Sheet1!$G$2:$G$3</c:f>
              <c:numCache>
                <c:formatCode>0.0;;</c:formatCode>
                <c:ptCount val="2"/>
                <c:pt idx="0">
                  <c:v>8.6461769291358994</c:v>
                </c:pt>
                <c:pt idx="1">
                  <c:v>8.644050381820362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SUNDERLAND ROYAL HOSPITAL (81)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SUNDERLAND ROYAL HOSPITAL (81)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SUNDERLAND ROYAL HOSPITAL (81)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1.3538230708641006</c:v>
                </c:pt>
                <c:pt idx="1">
                  <c:v>1.355949618179638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SUNDERLAND ROYAL HOSPITAL (76)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SUNDERLAND ROYAL HOSPITAL (76)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SUNDERLAND ROYAL HOSPITAL (76)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SUNDERLAND ROYAL HOSPITAL (76)</c:v>
                </c:pt>
              </c:strCache>
            </c:strRef>
          </c:cat>
          <c:val>
            <c:numRef>
              <c:f>Sheet1!$G$2:$G$3</c:f>
              <c:numCache>
                <c:formatCode>0.0;;</c:formatCode>
                <c:ptCount val="2"/>
                <c:pt idx="0">
                  <c:v>7.9379052517755433</c:v>
                </c:pt>
                <c:pt idx="1">
                  <c:v>7.9424170597683501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SUNDERLAND ROYAL HOSPITAL (76)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SUNDERLAND ROYAL HOSPITAL (76)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SUNDERLAND ROYAL HOSPITAL (76)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2.0620947482244567</c:v>
                </c:pt>
                <c:pt idx="1">
                  <c:v>2.0575829402316499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Sheet1!$I$2:$I$3</c:f>
              <c:numCache>
                <c:formatCode>0.0;;</c:formatCode>
                <c:ptCount val="2"/>
                <c:pt idx="0">
                  <c:v>9.8879935767412999</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Sheet1!$J$2:$J$3</c:f>
              <c:numCache>
                <c:formatCode>0.0;;</c:formatCode>
                <c:ptCount val="2"/>
                <c:pt idx="0">
                  <c:v>0</c:v>
                </c:pt>
                <c:pt idx="1">
                  <c:v>9.8866804992154691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0.11200642325870014</c:v>
                </c:pt>
                <c:pt idx="1">
                  <c:v>0.1133195007845309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Sheet1!$G$2:$G$3</c:f>
              <c:numCache>
                <c:formatCode>0.0;;</c:formatCode>
                <c:ptCount val="2"/>
                <c:pt idx="0">
                  <c:v>9.4036766637074862</c:v>
                </c:pt>
                <c:pt idx="1">
                  <c:v>9.4016141700097435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0.59632333629251377</c:v>
                </c:pt>
                <c:pt idx="1">
                  <c:v>0.59838582999025647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0.23364485981308411</c:v>
                </c:pt>
                <c:pt idx="1">
                  <c:v>0.76635514018691575</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Sheet1!$G$2:$G$3</c:f>
              <c:numCache>
                <c:formatCode>0.0;;</c:formatCode>
                <c:ptCount val="2"/>
                <c:pt idx="0">
                  <c:v>7.6533519845101603</c:v>
                </c:pt>
                <c:pt idx="1">
                  <c:v>7.6543472826085237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2.3466480154898397</c:v>
                </c:pt>
                <c:pt idx="1">
                  <c:v>2.3456527173914763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SUNDERLAND ROYAL HOSPITAL (69)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SUNDERLAND ROYAL HOSPITAL (69)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SUNDERLAND ROYAL HOSPITAL (69)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SUNDERLAND ROYAL HOSPITAL (69)</c:v>
                </c:pt>
              </c:strCache>
            </c:strRef>
          </c:cat>
          <c:val>
            <c:numRef>
              <c:f>Sheet1!$G$2:$G$3</c:f>
              <c:numCache>
                <c:formatCode>0.0;;</c:formatCode>
                <c:ptCount val="2"/>
                <c:pt idx="0">
                  <c:v>8.40374629541245</c:v>
                </c:pt>
                <c:pt idx="1">
                  <c:v>8.3959502537642212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SUNDERLAND ROYAL HOSPITAL (69)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SUNDERLAND ROYAL HOSPITAL (69)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SUNDERLAND ROYAL HOSPITAL (69)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1.59625370458755</c:v>
                </c:pt>
                <c:pt idx="1">
                  <c:v>1.6040497462357788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SUNDERLAND ROYAL HOSPITAL (106)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SUNDERLAND ROYAL HOSPITAL (106)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SUNDERLAND ROYAL HOSPITAL (106)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SUNDERLAND ROYAL HOSPITAL (106)</c:v>
                </c:pt>
              </c:strCache>
            </c:strRef>
          </c:cat>
          <c:val>
            <c:numRef>
              <c:f>Sheet1!$G$2:$G$3</c:f>
              <c:numCache>
                <c:formatCode>0.0;;</c:formatCode>
                <c:ptCount val="2"/>
                <c:pt idx="0">
                  <c:v>0</c:v>
                </c:pt>
                <c:pt idx="1">
                  <c:v>9.1146845865121442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SUNDERLAND ROYAL HOSPITAL (106)</c:v>
                </c:pt>
              </c:strCache>
            </c:strRef>
          </c:cat>
          <c:val>
            <c:numRef>
              <c:f>Sheet1!$H$2:$H$3</c:f>
              <c:numCache>
                <c:formatCode>0.0;;</c:formatCode>
                <c:ptCount val="2"/>
                <c:pt idx="0">
                  <c:v>9.1160855809640537</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SUNDERLAND ROYAL HOSPITAL (106)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SUNDERLAND ROYAL HOSPITAL (106)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0.88391441903594625</c:v>
                </c:pt>
                <c:pt idx="1">
                  <c:v>0.88531541348785581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Sheet1!$G$2:$G$3</c:f>
              <c:numCache>
                <c:formatCode>0.0;;</c:formatCode>
                <c:ptCount val="2"/>
                <c:pt idx="0">
                  <c:v>8.6681778988791081</c:v>
                </c:pt>
                <c:pt idx="1">
                  <c:v>8.6668430323358887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1.3318221011208919</c:v>
                </c:pt>
                <c:pt idx="1">
                  <c:v>1.3331569676641113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Sheet1!$G$2:$G$3</c:f>
              <c:numCache>
                <c:formatCode>0.0;;</c:formatCode>
                <c:ptCount val="2"/>
                <c:pt idx="0">
                  <c:v>9.2557512808115234</c:v>
                </c:pt>
                <c:pt idx="1">
                  <c:v>9.2572109399600588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0.74424871918847657</c:v>
                </c:pt>
                <c:pt idx="1">
                  <c:v>0.74278906003994116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SUNDERLAND ROYAL HOSPITAL (104)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SUNDERLAND ROYAL HOSPITAL (104)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SUNDERLAND ROYAL HOSPITAL (104)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SUNDERLAND ROYAL HOSPITAL (104)</c:v>
                </c:pt>
              </c:strCache>
            </c:strRef>
          </c:cat>
          <c:val>
            <c:numRef>
              <c:f>Sheet1!$G$2:$G$3</c:f>
              <c:numCache>
                <c:formatCode>0.0;;</c:formatCode>
                <c:ptCount val="2"/>
                <c:pt idx="0">
                  <c:v>8.8556971032069054</c:v>
                </c:pt>
                <c:pt idx="1">
                  <c:v>8.8529280837165985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SUNDERLAND ROYAL HOSPITAL (104)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SUNDERLAND ROYAL HOSPITAL (104)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SUNDERLAND ROYAL HOSPITAL (104)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1.1443028967930946</c:v>
                </c:pt>
                <c:pt idx="1">
                  <c:v>1.1470719162834015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Sheet1!$G$2:$G$3</c:f>
              <c:numCache>
                <c:formatCode>0.0;;</c:formatCode>
                <c:ptCount val="2"/>
                <c:pt idx="0">
                  <c:v>9.2076368551316961</c:v>
                </c:pt>
                <c:pt idx="1">
                  <c:v>9.2062947218293658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0.79236314486830395</c:v>
                </c:pt>
                <c:pt idx="1">
                  <c:v>0.79370527817063419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Sheet1!$G$2:$G$3</c:f>
              <c:numCache>
                <c:formatCode>0.0;;</c:formatCode>
                <c:ptCount val="2"/>
                <c:pt idx="0">
                  <c:v>8.7526946082465855</c:v>
                </c:pt>
                <c:pt idx="1">
                  <c:v>8.7526660972987411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1.2473053917534145</c:v>
                </c:pt>
                <c:pt idx="1">
                  <c:v>1.2473339027012589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SUNDERLAND ROYAL HOSPITAL (97)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SUNDERLAND ROYAL HOSPITAL (97)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SUNDERLAND ROYAL HOSPITAL (97)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SUNDERLAND ROYAL HOSPITAL (97)</c:v>
                </c:pt>
              </c:strCache>
            </c:strRef>
          </c:cat>
          <c:val>
            <c:numRef>
              <c:f>Sheet1!$G$2:$G$3</c:f>
              <c:numCache>
                <c:formatCode>0.0;;</c:formatCode>
                <c:ptCount val="2"/>
                <c:pt idx="0">
                  <c:v>7.0791060613994121</c:v>
                </c:pt>
                <c:pt idx="1">
                  <c:v>7.0761245160882513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SUNDERLAND ROYAL HOSPITAL (97)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SUNDERLAND ROYAL HOSPITAL (97)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SUNDERLAND ROYAL HOSPITAL (97)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2.9208939386005879</c:v>
                </c:pt>
                <c:pt idx="1">
                  <c:v>2.9238754839117487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SUNDERLAND ROYAL HOSPITAL (98)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SUNDERLAND ROYAL HOSPITAL (98)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SUNDERLAND ROYAL HOSPITAL (98)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SUNDERLAND ROYAL HOSPITAL (98)</c:v>
                </c:pt>
              </c:strCache>
            </c:strRef>
          </c:cat>
          <c:val>
            <c:numRef>
              <c:f>Sheet1!$G$2:$G$3</c:f>
              <c:numCache>
                <c:formatCode>0.0;;</c:formatCode>
                <c:ptCount val="2"/>
                <c:pt idx="0">
                  <c:v>8.2331169665817008</c:v>
                </c:pt>
                <c:pt idx="1">
                  <c:v>8.2349663607428436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SUNDERLAND ROYAL HOSPITAL (98)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SUNDERLAND ROYAL HOSPITAL (98)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SUNDERLAND ROYAL HOSPITAL (98)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1.7668830334182992</c:v>
                </c:pt>
                <c:pt idx="1">
                  <c:v>1.7650336392571564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8</c:v>
                </c:pt>
                <c:pt idx="2">
                  <c:v>6</c:v>
                </c:pt>
                <c:pt idx="3">
                  <c:v>42</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Sheet1!$G$2:$G$3</c:f>
              <c:numCache>
                <c:formatCode>0.0;;</c:formatCode>
                <c:ptCount val="2"/>
                <c:pt idx="0">
                  <c:v>9.3285465402970118</c:v>
                </c:pt>
                <c:pt idx="1">
                  <c:v>9.3280303622161753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0.6714534597029882</c:v>
                </c:pt>
                <c:pt idx="1">
                  <c:v>0.67196963778382468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SUNDERLAND ROYAL HOSPITAL (112)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SUNDERLAND ROYAL HOSPITAL (112)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SUNDERLAND ROYAL HOSPITAL (112)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SUNDERLAND ROYAL HOSPITAL (112)</c:v>
                </c:pt>
              </c:strCache>
            </c:strRef>
          </c:cat>
          <c:val>
            <c:numRef>
              <c:f>Sheet1!$G$2:$G$3</c:f>
              <c:numCache>
                <c:formatCode>0.0;;</c:formatCode>
                <c:ptCount val="2"/>
                <c:pt idx="0">
                  <c:v>6.8368257867990563</c:v>
                </c:pt>
                <c:pt idx="1">
                  <c:v>6.8371924797518346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SUNDERLAND ROYAL HOSPITAL (112)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SUNDERLAND ROYAL HOSPITAL (112)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SUNDERLAND ROYAL HOSPITAL (112)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3.1631742132009437</c:v>
                </c:pt>
                <c:pt idx="1">
                  <c:v>3.1628075202481654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SUNDERLAND ROYAL HOSPITAL (101)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SUNDERLAND ROYAL HOSPITAL (101)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SUNDERLAND ROYAL HOSPITAL (101)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SUNDERLAND ROYAL HOSPITAL (101)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SUNDERLAND ROYAL HOSPITAL (101)</c:v>
                </c:pt>
              </c:strCache>
            </c:strRef>
          </c:cat>
          <c:val>
            <c:numRef>
              <c:f>Sheet1!$H$2:$H$3</c:f>
              <c:numCache>
                <c:formatCode>0.0;;</c:formatCode>
                <c:ptCount val="2"/>
                <c:pt idx="0">
                  <c:v>8.2913037881651217</c:v>
                </c:pt>
                <c:pt idx="1">
                  <c:v>8.2898249038887855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SUNDERLAND ROYAL HOSPITAL (101)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SUNDERLAND ROYAL HOSPITAL (101)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1.7086962118348783</c:v>
                </c:pt>
                <c:pt idx="1">
                  <c:v>1.7101750961112145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Sheet1!$H$2:$H$3</c:f>
              <c:numCache>
                <c:formatCode>0.0;;</c:formatCode>
                <c:ptCount val="2"/>
                <c:pt idx="0">
                  <c:v>8.1805855640330609</c:v>
                </c:pt>
                <c:pt idx="1">
                  <c:v>8.1777209455837401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SUNDERLAND ROYAL HOSPITAL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1.8194144359669391</c:v>
                </c:pt>
                <c:pt idx="1">
                  <c:v>1.8222790544162599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SUNDERLAND ROYAL HOSPITAL (112)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SUNDERLAND ROYAL HOSPITAL (112)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SUNDERLAND ROYAL HOSPITAL (112)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SUNDERLAND ROYAL HOSPITAL (112)</c:v>
                </c:pt>
              </c:strCache>
            </c:strRef>
          </c:cat>
          <c:val>
            <c:numRef>
              <c:f>Sheet1!$G$2:$G$3</c:f>
              <c:numCache>
                <c:formatCode>0.0;;</c:formatCode>
                <c:ptCount val="2"/>
                <c:pt idx="0">
                  <c:v>8.8076648292783428</c:v>
                </c:pt>
                <c:pt idx="1">
                  <c:v>8.8015229086234754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SUNDERLAND ROYAL HOSPITAL (112)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SUNDERLAND ROYAL HOSPITAL (112)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SUNDERLAND ROYAL HOSPITAL (112)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1.1923351707216572</c:v>
                </c:pt>
                <c:pt idx="1">
                  <c:v>1.1984770913765246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Sheet1!$H$2:$H$3</c:f>
              <c:numCache>
                <c:formatCode>0.0;;</c:formatCode>
                <c:ptCount val="2"/>
                <c:pt idx="0">
                  <c:v>9.7107163211729812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SUNDERLAND ROYAL HOSPITAL (107)</c:v>
                </c:pt>
              </c:strCache>
            </c:strRef>
          </c:cat>
          <c:val>
            <c:numRef>
              <c:f>Sheet1!$J$2:$J$3</c:f>
              <c:numCache>
                <c:formatCode>0.0;;</c:formatCode>
                <c:ptCount val="2"/>
                <c:pt idx="0">
                  <c:v>0</c:v>
                </c:pt>
                <c:pt idx="1">
                  <c:v>9.7113376730311316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0.28928367882701878</c:v>
                </c:pt>
                <c:pt idx="1">
                  <c:v>0.2886623269688684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SUNDERLAND ROYAL HOSPITAL (103)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SUNDERLAND ROYAL HOSPITAL (103)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SUNDERLAND ROYAL HOSPITAL (103)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SUNDERLAND ROYAL HOSPITAL (103)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SUNDERLAND ROYAL HOSPITAL (103)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SUNDERLAND ROYAL HOSPITAL (103)</c:v>
                </c:pt>
              </c:strCache>
            </c:strRef>
          </c:cat>
          <c:val>
            <c:numRef>
              <c:f>Sheet1!$I$2:$I$3</c:f>
              <c:numCache>
                <c:formatCode>0.0;;</c:formatCode>
                <c:ptCount val="2"/>
                <c:pt idx="0">
                  <c:v>8.7564640766782524</c:v>
                </c:pt>
                <c:pt idx="1">
                  <c:v>8.7536066899174383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SUNDERLAND ROYAL HOSPITAL (103)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1.2435359233217476</c:v>
                </c:pt>
                <c:pt idx="1">
                  <c:v>1.2463933100825617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1">
                  <c:v>6.3033155823247711</c:v>
                </c:pt>
                <c:pt idx="2">
                  <c:v>6.0101573207149226</c:v>
                </c:pt>
                <c:pt idx="3">
                  <c:v>7.1371194856978999</c:v>
                </c:pt>
                <c:pt idx="4">
                  <c:v>6.1949499062521562</c:v>
                </c:pt>
                <c:pt idx="5">
                  <c:v>6.8192308599441747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6.9142255011357721</c:v>
                </c:pt>
                <c:pt idx="1">
                  <c:v>6.9543115536084983</c:v>
                </c:pt>
                <c:pt idx="2">
                  <c:v>7.337114740577424</c:v>
                </c:pt>
                <c:pt idx="3">
                  <c:v>7.8959146413437553</c:v>
                </c:pt>
                <c:pt idx="4">
                  <c:v>8.1000709143601366</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5">
                  <c:v>8.2173390496345409</c:v>
                </c:pt>
                <c:pt idx="6">
                  <c:v>8.4338088123076957</c:v>
                </c:pt>
                <c:pt idx="7">
                  <c:v>9.022356144405844</c:v>
                </c:pt>
                <c:pt idx="8">
                  <c:v>8.9263214285663874</c:v>
                </c:pt>
                <c:pt idx="9">
                  <c:v>9.3489579313725244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5</c:v>
                </c:pt>
                <c:pt idx="1">
                  <c:v>49</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1">
                  <c:v>6.9693049518334167</c:v>
                </c:pt>
                <c:pt idx="2">
                  <c:v>6.5096679339797259</c:v>
                </c:pt>
                <c:pt idx="3">
                  <c:v>7.4544300436436099</c:v>
                </c:pt>
                <c:pt idx="4">
                  <c:v>7.5477105509013631</c:v>
                </c:pt>
                <c:pt idx="5">
                  <c:v>8.5982125069427617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5">
                  <c:v>8.8691663645444567</c:v>
                </c:pt>
                <c:pt idx="6">
                  <c:v>8.833618677692856</c:v>
                </c:pt>
                <c:pt idx="7">
                  <c:v>9.2248300052295686</c:v>
                </c:pt>
                <c:pt idx="8">
                  <c:v>8.8927503503943583</c:v>
                </c:pt>
                <c:pt idx="9">
                  <c:v>9.3531273889798427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5">
                  <c:v>8.3118489774124349</c:v>
                </c:pt>
                <c:pt idx="6">
                  <c:v>7.7494590702716559</c:v>
                </c:pt>
                <c:pt idx="7">
                  <c:v>8.3582569733934733</c:v>
                </c:pt>
                <c:pt idx="8">
                  <c:v>8.379132649811222</c:v>
                </c:pt>
                <c:pt idx="9">
                  <c:v>8.7952909234119474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9.0487908350503918</c:v>
                </c:pt>
                <c:pt idx="1">
                  <c:v>7.8384619345956539</c:v>
                </c:pt>
                <c:pt idx="2">
                  <c:v>9.0068389890700775</c:v>
                </c:pt>
                <c:pt idx="3">
                  <c:v>8.7400588587414205</c:v>
                </c:pt>
                <c:pt idx="4">
                  <c:v>9.620716807982598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1">
                  <c:v>8.8544316466410837</c:v>
                </c:pt>
                <c:pt idx="2">
                  <c:v>8.2882668897545511</c:v>
                </c:pt>
                <c:pt idx="3">
                  <c:v>9.1090657290633299</c:v>
                </c:pt>
                <c:pt idx="4">
                  <c:v>8.6704085519778733</c:v>
                </c:pt>
                <c:pt idx="5">
                  <c:v>9.0804933263705916</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5">
                  <c:v>9.4219688600197529</c:v>
                </c:pt>
                <c:pt idx="6">
                  <c:v>9.1850953767008043</c:v>
                </c:pt>
                <c:pt idx="7">
                  <c:v>9.2263558538373172</c:v>
                </c:pt>
                <c:pt idx="8">
                  <c:v>9.428238188911708</c:v>
                </c:pt>
                <c:pt idx="9">
                  <c:v>9.6709696696251761</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7.9774784267269681</c:v>
                </c:pt>
                <c:pt idx="1">
                  <c:v>8.6925171280180731</c:v>
                </c:pt>
                <c:pt idx="2">
                  <c:v>8.5661340165508655</c:v>
                </c:pt>
                <c:pt idx="3">
                  <c:v>8.6824174297362333</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1">
                  <c:v>6.5079101823526084</c:v>
                </c:pt>
                <c:pt idx="2">
                  <c:v>6.185502750846009</c:v>
                </c:pt>
                <c:pt idx="3">
                  <c:v>7.7291146541831797</c:v>
                </c:pt>
                <c:pt idx="4">
                  <c:v>7.1562700687532024</c:v>
                </c:pt>
                <c:pt idx="5">
                  <c:v>8.2440261227300926</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8.8967020536113495</c:v>
                </c:pt>
                <c:pt idx="1">
                  <c:v>7.8675112344130396</c:v>
                </c:pt>
                <c:pt idx="2">
                  <c:v>8.878919253818216</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9.0968384345492801</c:v>
                </c:pt>
                <c:pt idx="1">
                  <c:v>9.5264079631295502</c:v>
                </c:pt>
                <c:pt idx="2">
                  <c:v>9.3248920993525566</c:v>
                </c:pt>
                <c:pt idx="3">
                  <c:v>9.6045846617843331</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9.7107163211729812</c:v>
                </c:pt>
                <c:pt idx="1">
                  <c:v>8.5528178857987633</c:v>
                </c:pt>
                <c:pt idx="2">
                  <c:v>8.0109778870827117</c:v>
                </c:pt>
                <c:pt idx="3">
                  <c:v>8.1584016202429908</c:v>
                </c:pt>
                <c:pt idx="4">
                  <c:v>8.1000709143601366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6.3160471737031072</c:v>
                </c:pt>
                <c:pt idx="2">
                  <c:v>6.8582841671228882</c:v>
                </c:pt>
                <c:pt idx="3">
                  <c:v>7.1398637311437971</c:v>
                </c:pt>
                <c:pt idx="4">
                  <c:v>7.1289323337144266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8.1492391499416659</c:v>
                </c:pt>
                <c:pt idx="1">
                  <c:v>8.9968173401665386</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5">
                  <c:v>9.080510421268432</c:v>
                </c:pt>
                <c:pt idx="6">
                  <c:v>8.4470502055232863</c:v>
                </c:pt>
                <c:pt idx="7">
                  <c:v>8.2284374937390545</c:v>
                </c:pt>
                <c:pt idx="8">
                  <c:v>9.1383586068300815</c:v>
                </c:pt>
                <c:pt idx="9">
                  <c:v>8.1181298274378033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5.8493257826025387</c:v>
                </c:pt>
                <c:pt idx="1">
                  <c:v>6.7821805440490408</c:v>
                </c:pt>
                <c:pt idx="2">
                  <c:v>7.7287369988279044</c:v>
                </c:pt>
                <c:pt idx="3">
                  <c:v>8.145522475090738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8.3820500969687508</c:v>
                </c:pt>
                <c:pt idx="1">
                  <c:v>8.4549112521424359</c:v>
                </c:pt>
                <c:pt idx="2">
                  <c:v>7.9379052517755433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9.4197653583905137</c:v>
                </c:pt>
                <c:pt idx="1">
                  <c:v>8.6461769291358994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5">
                  <c:v>9.2152806128311777</c:v>
                </c:pt>
                <c:pt idx="6">
                  <c:v>9.6313784496471655</c:v>
                </c:pt>
                <c:pt idx="7">
                  <c:v>9.863894099795262</c:v>
                </c:pt>
                <c:pt idx="8">
                  <c:v>9.4855963784079318</c:v>
                </c:pt>
                <c:pt idx="9">
                  <c:v>9.8879935767412999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3">
                  <c:v>8.4418742927183352</c:v>
                </c:pt>
                <c:pt idx="4">
                  <c:v>7.494683858482639</c:v>
                </c:pt>
                <c:pt idx="5">
                  <c:v>8.3855227301718696</c:v>
                </c:pt>
                <c:pt idx="6">
                  <c:v>8.4848517293660013</c:v>
                </c:pt>
                <c:pt idx="7">
                  <c:v>7.6533519845101603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5">
                  <c:v>9.519117687115612</c:v>
                </c:pt>
                <c:pt idx="6">
                  <c:v>9.0611418800286838</c:v>
                </c:pt>
                <c:pt idx="7">
                  <c:v>9.5165829536318292</c:v>
                </c:pt>
                <c:pt idx="8">
                  <c:v>9.3901883074604982</c:v>
                </c:pt>
                <c:pt idx="9">
                  <c:v>9.4036766637074862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1">
                  <c:v>9.155330479701961</c:v>
                </c:pt>
                <c:pt idx="2">
                  <c:v>8.6199995876082731</c:v>
                </c:pt>
                <c:pt idx="3">
                  <c:v>8.9801795268571531</c:v>
                </c:pt>
                <c:pt idx="4">
                  <c:v>9.1525891369127823</c:v>
                </c:pt>
                <c:pt idx="5">
                  <c:v>9.1160855809640537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5">
                  <c:v>8.8198713259846091</c:v>
                </c:pt>
                <c:pt idx="6">
                  <c:v>8.4118641185945631</c:v>
                </c:pt>
                <c:pt idx="7">
                  <c:v>7.9437903146428113</c:v>
                </c:pt>
                <c:pt idx="8">
                  <c:v>8.1629981960547369</c:v>
                </c:pt>
                <c:pt idx="9">
                  <c:v>8.40374629541245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8.6461769291358994</c:v>
                </c:pt>
                <c:pt idx="1">
                  <c:v>8.1181298274378033</c:v>
                </c:pt>
                <c:pt idx="2">
                  <c:v>6.8192308599441747</c:v>
                </c:pt>
                <c:pt idx="3">
                  <c:v>8.3340620552892624</c:v>
                </c:pt>
                <c:pt idx="4">
                  <c:v>7.6533519845101603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9.1258539919523542</c:v>
                </c:pt>
                <c:pt idx="1">
                  <c:v>8.5139199657075189</c:v>
                </c:pt>
                <c:pt idx="2">
                  <c:v>7.0984121109983276</c:v>
                </c:pt>
                <c:pt idx="3">
                  <c:v>8.4626817822581337</c:v>
                </c:pt>
                <c:pt idx="4">
                  <c:v>7.7317462553218341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5">
                  <c:v>9.3864848580157378</c:v>
                </c:pt>
                <c:pt idx="6">
                  <c:v>9.3016015869350284</c:v>
                </c:pt>
                <c:pt idx="7">
                  <c:v>9.697286039862842</c:v>
                </c:pt>
                <c:pt idx="8">
                  <c:v>9.6237031144466751</c:v>
                </c:pt>
                <c:pt idx="9">
                  <c:v>9.2557512808115234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8.9719139931610048</c:v>
                </c:pt>
                <c:pt idx="1">
                  <c:v>8.6681778988791081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5">
                  <c:v>9.6625275086549163</c:v>
                </c:pt>
                <c:pt idx="6">
                  <c:v>9.3429791701872187</c:v>
                </c:pt>
                <c:pt idx="7">
                  <c:v>9.3064004534739002</c:v>
                </c:pt>
                <c:pt idx="8">
                  <c:v>9.73929058873067</c:v>
                </c:pt>
                <c:pt idx="9">
                  <c:v>9.2076368551316961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1">
                  <c:v>9.050360437683322</c:v>
                </c:pt>
                <c:pt idx="2">
                  <c:v>8.598164677327496</c:v>
                </c:pt>
                <c:pt idx="3">
                  <c:v>8.920551381593409</c:v>
                </c:pt>
                <c:pt idx="4">
                  <c:v>8.7328305559849682</c:v>
                </c:pt>
                <c:pt idx="5">
                  <c:v>8.8556971032069054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1">
                  <c:v>6.7948467393337726</c:v>
                </c:pt>
                <c:pt idx="2">
                  <c:v>6.3616619022218677</c:v>
                </c:pt>
                <c:pt idx="3">
                  <c:v>7.3108096286890802</c:v>
                </c:pt>
                <c:pt idx="4">
                  <c:v>6.5967460860280687</c:v>
                </c:pt>
                <c:pt idx="5">
                  <c:v>7.0791060613994121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5">
                  <c:v>9.3346146967849073</c:v>
                </c:pt>
                <c:pt idx="6">
                  <c:v>9.1181520181149587</c:v>
                </c:pt>
                <c:pt idx="7">
                  <c:v>9.0395012641800037</c:v>
                </c:pt>
                <c:pt idx="8">
                  <c:v>8.8624670956339155</c:v>
                </c:pt>
                <c:pt idx="9">
                  <c:v>8.7526946082465855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9.3881883918786109</c:v>
                </c:pt>
                <c:pt idx="1">
                  <c:v>9.3468556238675653</c:v>
                </c:pt>
                <c:pt idx="2">
                  <c:v>9.3285465402970118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7.1015867764649458</c:v>
                </c:pt>
                <c:pt idx="1">
                  <c:v>8.0968460846752972</c:v>
                </c:pt>
                <c:pt idx="2">
                  <c:v>8.0217248924302904</c:v>
                </c:pt>
                <c:pt idx="3">
                  <c:v>8.2331169665817008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1">
                  <c:v>8.259888859635339</c:v>
                </c:pt>
                <c:pt idx="2">
                  <c:v>7.4660316571346153</c:v>
                </c:pt>
                <c:pt idx="3">
                  <c:v>8.0154176333844109</c:v>
                </c:pt>
                <c:pt idx="4">
                  <c:v>7.9415794694172526</c:v>
                </c:pt>
                <c:pt idx="5">
                  <c:v>8.2913037881651217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3">
                  <c:v>7.0069396046276156</c:v>
                </c:pt>
                <c:pt idx="4">
                  <c:v>6.7474453030302746</c:v>
                </c:pt>
                <c:pt idx="5">
                  <c:v>6.7931673679508187</c:v>
                </c:pt>
                <c:pt idx="6">
                  <c:v>7.4868488558328652</c:v>
                </c:pt>
                <c:pt idx="7">
                  <c:v>6.8368257867990563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5">
                  <c:v>9.1005335156799685</c:v>
                </c:pt>
                <c:pt idx="6">
                  <c:v>8.9052179486359311</c:v>
                </c:pt>
                <c:pt idx="7">
                  <c:v>8.917333327076566</c:v>
                </c:pt>
                <c:pt idx="8">
                  <c:v>8.9140428961728198</c:v>
                </c:pt>
                <c:pt idx="9">
                  <c:v>8.8076648292783428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5">
                  <c:v>7.9056709857984302</c:v>
                </c:pt>
                <c:pt idx="6">
                  <c:v>7.7582623750157138</c:v>
                </c:pt>
                <c:pt idx="7">
                  <c:v>8.1489446238630965</c:v>
                </c:pt>
                <c:pt idx="8">
                  <c:v>8.1608352321041426</c:v>
                </c:pt>
                <c:pt idx="9">
                  <c:v>8.1805855640330609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7.8955969335939731</c:v>
                </c:pt>
                <c:pt idx="1">
                  <c:v>7.8280112617903912</c:v>
                </c:pt>
                <c:pt idx="2">
                  <c:v>8.7564640766782524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4">
                  <c:v>9.8116741762187143</c:v>
                </c:pt>
                <c:pt idx="5">
                  <c:v>9.2741014734973888</c:v>
                </c:pt>
                <c:pt idx="6">
                  <c:v>9.9430350700426526</c:v>
                </c:pt>
                <c:pt idx="7">
                  <c:v>9.7033410271192775</c:v>
                </c:pt>
                <c:pt idx="8">
                  <c:v>9.7107163211729812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7.8038335176655584</c:v>
                </c:pt>
                <c:pt idx="1">
                  <c:v>8.1830253246502789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5">
                  <c:v>9.2647883503225952</c:v>
                </c:pt>
                <c:pt idx="6">
                  <c:v>9.3658724096870092</c:v>
                </c:pt>
                <c:pt idx="7">
                  <c:v>9.0650853925690313</c:v>
                </c:pt>
                <c:pt idx="8">
                  <c:v>9.0736352937133748</c:v>
                </c:pt>
                <c:pt idx="9">
                  <c:v>9.8156606414318315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8.437019579425197</c:v>
                </c:pt>
                <c:pt idx="1">
                  <c:v>9.1310275716557907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8.2126718325484145</c:v>
                </c:pt>
                <c:pt idx="1">
                  <c:v>8.7530397916236957</c:v>
                </c:pt>
                <c:pt idx="2">
                  <c:v>8.3167635749742796</c:v>
                </c:pt>
                <c:pt idx="3">
                  <c:v>8.8094661910767158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5">
                  <c:v>8.1074323448922545</c:v>
                </c:pt>
                <c:pt idx="6">
                  <c:v>7.2102538389897664</c:v>
                </c:pt>
                <c:pt idx="7">
                  <c:v>8.8382242480193955</c:v>
                </c:pt>
                <c:pt idx="8">
                  <c:v>8.0750840784158697</c:v>
                </c:pt>
                <c:pt idx="9">
                  <c:v>7.932128335521619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5">
                  <c:v>6.7987336170117301</c:v>
                </c:pt>
                <c:pt idx="6">
                  <c:v>5.4547031881845252</c:v>
                </c:pt>
                <c:pt idx="7">
                  <c:v>6.9393162773339112</c:v>
                </c:pt>
                <c:pt idx="8">
                  <c:v>7.1258771460137638</c:v>
                </c:pt>
                <c:pt idx="9">
                  <c:v>6.223107247312563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7.5766464576167181</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1">
                  <c:v>8.8424153508479986</c:v>
                </c:pt>
                <c:pt idx="2">
                  <c:v>8.1598913443865033</c:v>
                </c:pt>
                <c:pt idx="3">
                  <c:v>9.1719665318064223</c:v>
                </c:pt>
                <c:pt idx="4">
                  <c:v>8.5817722283523121</c:v>
                </c:pt>
                <c:pt idx="5">
                  <c:v>8.9645505385183952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5">
                  <c:v>9.0953561158845133</c:v>
                </c:pt>
                <c:pt idx="6">
                  <c:v>8.6592640002289052</c:v>
                </c:pt>
                <c:pt idx="7">
                  <c:v>9.0671193037640965</c:v>
                </c:pt>
                <c:pt idx="8">
                  <c:v>8.9926141649979066</c:v>
                </c:pt>
                <c:pt idx="9">
                  <c:v>9.0692745689525367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9.5167147795989688</c:v>
                </c:pt>
                <c:pt idx="1">
                  <c:v>9.5678212560746463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5">
                  <c:v>8.664473529394213</c:v>
                </c:pt>
                <c:pt idx="6">
                  <c:v>8.1067983621754323</c:v>
                </c:pt>
                <c:pt idx="7">
                  <c:v>8.9162447537020935</c:v>
                </c:pt>
                <c:pt idx="8">
                  <c:v>8.7745847953494636</c:v>
                </c:pt>
                <c:pt idx="9">
                  <c:v>8.8422063818706729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1">
                  <c:v>7.3549667088005837</c:v>
                </c:pt>
                <c:pt idx="2">
                  <c:v>7.9730015023020906</c:v>
                </c:pt>
                <c:pt idx="3">
                  <c:v>8.5339765251792787</c:v>
                </c:pt>
                <c:pt idx="4">
                  <c:v>8.6088699762893146</c:v>
                </c:pt>
                <c:pt idx="5">
                  <c:v>8.4144376790244912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1">
                  <c:v>6.9187698871964134</c:v>
                </c:pt>
                <c:pt idx="2">
                  <c:v>7.32688473656557</c:v>
                </c:pt>
                <c:pt idx="3">
                  <c:v>7.6232079354000506</c:v>
                </c:pt>
                <c:pt idx="4">
                  <c:v>7.7552014695047378</c:v>
                </c:pt>
                <c:pt idx="5">
                  <c:v>7.9089530551430531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7.0265936832102636</c:v>
                </c:pt>
                <c:pt idx="1">
                  <c:v>8.1584016202429908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1">
                  <c:v>6.8661234120328496</c:v>
                </c:pt>
                <c:pt idx="2">
                  <c:v>6.9375014744411656</c:v>
                </c:pt>
                <c:pt idx="3">
                  <c:v>7.0521292558699606</c:v>
                </c:pt>
                <c:pt idx="4">
                  <c:v>7.0573984060032799</c:v>
                </c:pt>
                <c:pt idx="5">
                  <c:v>8.0109778870827117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7.6996434759444563</c:v>
                </c:pt>
                <c:pt idx="1">
                  <c:v>8.5258188539464133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4">
                  <c:v>5.8793070644819476</c:v>
                </c:pt>
                <c:pt idx="5">
                  <c:v>6.7044329576838164</c:v>
                </c:pt>
                <c:pt idx="6">
                  <c:v>6.8862559994118424</c:v>
                </c:pt>
                <c:pt idx="7">
                  <c:v>6.4808929846298424</c:v>
                </c:pt>
                <c:pt idx="8">
                  <c:v>8.5528178857987633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7.4138279116571537</c:v>
                </c:pt>
                <c:pt idx="1">
                  <c:v>7.0171733335843429</c:v>
                </c:pt>
                <c:pt idx="2">
                  <c:v>6.7332200862029188</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0.45301779632006678</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0.19859806667044566</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2.0733355308693042</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0.19859806667044566</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0.38020983136893527</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6.8192308599441747</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0.9196428571428571</c:v>
                </c:pt>
                <c:pt idx="1">
                  <c:v>1.785714285714286E-2</c:v>
                </c:pt>
                <c:pt idx="2">
                  <c:v>2.6785714285714281E-2</c:v>
                </c:pt>
                <c:pt idx="3">
                  <c:v>8.9285714285714281E-3</c:v>
                </c:pt>
                <c:pt idx="4">
                  <c:v>2.6785714285714281E-2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0.10998097315036137</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0.94602735827986795</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0.26374535449032876</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2.747486849812109</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8.3340620552892624</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8.8500921854138177</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0.21207332029793768</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0.53993003817667695</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0.15052845784271263</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1.5714956609832056</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0.15052845784271263</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5.7982433834549596E-2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8.5982125069427617</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0.22206828511728638</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0.32728692427759576</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9.1245147519408931E-2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0.95258634458578229</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6.8174856271307149E-2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9.3531273889798427</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0.16076062968560656</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0.29130507159762864</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8.1213676011490321E-2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0.84785921076737836</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8.1213676011490321E-2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0.21917110875073575</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9.3489579313725244</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1.143442286864258</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0.50778343646312685</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0.14156622562987575</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1.4779312331199268</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0.14156622562987664</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0.43754062572528873</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8.1000709143601366</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9.0638039484028567</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0.75652173913043474</c:v>
                </c:pt>
                <c:pt idx="1">
                  <c:v>1.7391304347826091E-2</c:v>
                </c:pt>
                <c:pt idx="2">
                  <c:v>9.5652173913043481E-2</c:v>
                </c:pt>
                <c:pt idx="3">
                  <c:v>8.6956521739130432E-2</c:v>
                </c:pt>
                <c:pt idx="4">
                  <c:v>8.6956521739130436E-3</c:v>
                </c:pt>
                <c:pt idx="5">
                  <c:v>3.4782608695652167E-2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0.59478144310914693</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0.53914426860505493</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0.15030939116097031</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1.5692086360262216</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0.15030939116097031</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0.13266703361284726</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8.7952909234119474</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0.72106454078197046</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0.36038920724758583</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0.10047381652136522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1.0489323345804245</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0.10047381652136522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0.25000837424571465</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9.620716807982598</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0.46458563979137857</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0.2063235759656461</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5.7521470395650809E-2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0.60051595848137396</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5.7521470395650809E-2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8.7557530079298118E-2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9.6709696696251761</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0.33336294751462159</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0.62835420946283893</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0.17518045569168361</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1.8288590074854643</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0.17518045569168272</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0.62835420946283982</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7.2137893246329909E-2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8.2440261227300926</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0.13903123284535379</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0.31796596471752459</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8.8646533682457118E-2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0.92545718623348705</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8.8646533682457118E-2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7.0695198373577739E-2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9.0804933263705916</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0.25483886815534973</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0.11533112283759639</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1.2040404964819649</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0.1153311228375955</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0.14397341870374092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8.6824174297362333</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1.3766211873900147E-4</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0.37068831260534019</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0.10334513009357771</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1.0789084393298012</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0.10334513009357771</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5.733190008159994E-2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8.9968173401665386</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0.54296804216170269</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0.49761592656114129</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0.1387315998868548</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1.4483381440820757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0.1387315998868548</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6.9614664087735534E-2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8.878919253818216</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0.70730755210220231</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0.2129778320087361</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5.9376627229747569E-2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0.61988353161011389</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5.9376627229747569E-2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0.11070905503733464</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9.6045846617843331</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0.50877192982456132</c:v>
                </c:pt>
                <c:pt idx="1">
                  <c:v>1.754385964912281E-2</c:v>
                </c:pt>
                <c:pt idx="2">
                  <c:v>0.37719298245614019</c:v>
                </c:pt>
                <c:pt idx="3">
                  <c:v>0</c:v>
                </c:pt>
                <c:pt idx="4">
                  <c:v>0</c:v>
                </c:pt>
                <c:pt idx="5">
                  <c:v>7.0175438596491224E-2</c:v>
                </c:pt>
                <c:pt idx="6">
                  <c:v>0</c:v>
                </c:pt>
                <c:pt idx="7">
                  <c:v>8.771929824561403E-3</c:v>
                </c:pt>
                <c:pt idx="8">
                  <c:v>1.754385964912281E-2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8.5471456120362568</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0.18178767482132585</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0.15236312136633323</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1.5906492868693221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7.8821364612984723E-2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8.6461769291358994</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0.18602977099901707</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0.17410853194781417</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1.8176682762673479</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0.17410853194781417</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3.6992385828169105E-2</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8.1181298274378033</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0.57060188630349451</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0.78333389647846197</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0.21838763372198589</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2.2799357923741992</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0.218387633721985</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0.11644991902353397</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8.145522475090738</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1.0615378891718832</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0.16772605857674527</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4.6760771122965394E-2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0.48817579065849159</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4.6760771122965394E-2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0.16772605857674527</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4.2186875578233085E-2</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9.8879935767412999</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0.20477165667946728</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0.57589951651385096</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0.16055647947637652</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1.67618677860575</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0.1605564794763783</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0.11100702481573954</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7.9379052517755433</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8.6631323199290087</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0.1391304347826087</c:v>
                </c:pt>
                <c:pt idx="2">
                  <c:v>0.21739130434782611</c:v>
                </c:pt>
                <c:pt idx="3">
                  <c:v>0.34782608695652167</c:v>
                </c:pt>
                <c:pt idx="4">
                  <c:v>0.29565217391304349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0.2734005203894192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0.29605447002948715</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8.2537772785290286E-2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0.86168259250244361</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8.2537772785290286E-2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0.29031821071978747</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9.1160855809640537</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6.6238787639042229E-2</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0.6063062583907799</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0.16903365177487206</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1.7646872500475617</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0.16903365177487117</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0.1302828383449004</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8.40374629541245</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0.41919814923540155</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0.17732417101113551</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1.8512390901036184</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0.1773241710111364</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0.34481942990386472</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7.6533519845101603</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0.25047806883057078</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0.25489638438362583</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7.1063206226721576E-2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0.74188975188689099</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7.1063206226721576E-2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0.12731596850888138</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9.4036766637074862</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0.29638339567499639</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0.33585620360201496</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9.3634198526618917E-2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0.97752769684237251</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9.3634198526618917E-2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8.2258607032823505E-3</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9.2076368551316961</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0.38760464730493549</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0.35118868055717289</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9.7908778468053015E-2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1.0221537026273424</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9.7908778468053015E-2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0.19431584730570428</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8.8556971032069054</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8.4624572029522227E-2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0.27016307124487504</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7.5319444381857892E-2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0.78632427203520905</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7.5319444381857892E-2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7.2414730129580107E-2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9.2557512808115234</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0.3391567115680294</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0.12512135813908998</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1.3062491586631522</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0.12512135813908998</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1.9130041335392534E-2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8.6681778988791081</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0.68211761726335229</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0.27330366176882492</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7.6195017539227194E-2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0.79546513109535155</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7.6195017539227194E-2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9.0599315253701462E-2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9.3285465402970118</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5.8844862553288024E-2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0.47054186118814911</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0.13118355288081673</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1.3695376083635731</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0.13118355288081851</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0.1442931309918194</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8.2331169665817008</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0.51804985978778273</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0.15865964641975161</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1.6563841116494924</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0.15865964641975161</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0.39940927097998191</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7.0791060613994121</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0.49120074089486288</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0.38439936080032311</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0.10716766781933096</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1.118815188764799</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0.10716766781933096</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3.2621799644187988E-2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8.7526946082465855</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0.13681793420422217</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0.45302224322078466</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0.12629921437739533</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1.3185458100358272</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0.12629921437739355</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0.21411355099957241</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8.1805855640330609</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0.38591651513691438</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0.56333294353909302</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0.15705301288532514</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1.6396110863735673</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0.15705301288532425</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0.43664177043470609</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8.2913037881651217</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0.27081984295990136</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0.6764211621873546</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0.18858116273745917</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1.9687604804584167</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0.18858116273745829</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0.48053631934430285</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6.8368257867990563</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0.65641973163507394</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0.47737183336319688</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0.13308769805875631</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1.3894166128249097</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0.1330876980587572</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0.45145198625540495</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8.7564640766782524</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0.22807017543859651</c:v>
                </c:pt>
                <c:pt idx="1">
                  <c:v>0.27192982456140352</c:v>
                </c:pt>
                <c:pt idx="2">
                  <c:v>0.52631578947368418</c:v>
                </c:pt>
                <c:pt idx="3">
                  <c:v>2.6315789473684209E-2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0.88079769180595502</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1.4934699389791644</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0.41636825302062785</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4.3468252606213209</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0.41636825302062874</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2.1944492835292095E-2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9.7107163211729812</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0.38582787652676487</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0.38380012527226182</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0.10700060543430823</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1.1170710812588842</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0.10700060543430823</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0.19223471216826127</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8.8076648292783428</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0.46608533304919764</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0.13861011036921944</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1.4470698108210067</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0.13861011036921944</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9.2741419116704193E-2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8.1830253246502789</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0.48201239257507389</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0.12254253921988401</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3.4163943742028025E-2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0.35666670689452928</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3.4163943742028025E-2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0.12254253921988401</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0.48035836454218206</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9.8156606414318315</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8.436499219444384</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0.26168224299065418</c:v>
                </c:pt>
                <c:pt idx="1">
                  <c:v>0.73831775700934577</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0.54964199260513791</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0.72429000192067683</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0.20192663736248573</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2.1080853348252004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0.20192663736248484</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0.26067314050843571</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7.932128335521619</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0.19105323507193273</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0.96443003165892893</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0.26887588224034431</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2.8070259161576185</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0.26887588224034431</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0.20952676011736315</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6.223107247312563</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0.49185455670320888</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0.28712175038150267</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8.0047397333142811E-2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0.83568342747174285</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8.0047397333142811E-2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0.28712175038150178</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9.2613818343725285E-2</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9.1310275716557907</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0.64849560754230229</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0.36586097537293671</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0.10199930456489614</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1.0648582124884802</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0.10199930456489525</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0.36586097537293583</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5.5859551125466922E-2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8.8094661910767158</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0.58748733121410979</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0.2519933468107034</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7.0253861056025713E-2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0.73344030357517198</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7.0253861056025713E-2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8.707679363434373E-2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9.5678212560746463</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0.39284112097140333</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0.11934882796589008</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1.2459847658029268</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0.11934882796589008</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0.21938165917564945</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8.8422063818706729</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0.28213566314330318</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0.11487336606183618</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1.1992615809386606</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0.11487336606183618</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0.16403477595001092</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8.9645505385183952</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0.29545513676700441</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9.1735906849027771E-2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0.95770980209099932</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9.1735906849027771E-2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0.21895065208120101</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9.0692745689525367</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6.4756016570466812E-2</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0.49247809470476156</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0.13729921077842899</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1.4333842057969814</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0.13729921077842988</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0.49247809470476156</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0.12252544980185931</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8.1584016202429908</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0.32200499878870037</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0.47577470229850061</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0.13264242985891084</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1.3847680762354901</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0.13264242985891084</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0.3276672519831676</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8.0109778870827117</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0.86842105263157909</c:v>
                </c:pt>
                <c:pt idx="1">
                  <c:v>0.13157894736842099</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0.7042705805250824</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0.48532133229192809</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0.13530395892545233</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1.4125540606240312</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0.13530395892545144</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0.14117327842282812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8.4144376790244912</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0.38888557180647076</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0.45827596693384987</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0.12776391326899539</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1.3338370578555798</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0.12776391326899628</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0.39533786643720958</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7.9089530551430531</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0.78142222863969657</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0.32640207699264234</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9.0998458711948338E-2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0.95001094857034118</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9.099845871194745E-2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0.32640207699264323</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0.23867392378492092</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8.5258188539464133</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0.24347642574433159</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0.56997328531497526</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0.1589042905257525</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1.6589381612729088</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0.1589042905257525</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0.56997328531497526</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0.67842405561847396</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8.5528178857987633</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8.1798075127780816</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0.24875148989075679</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0.74704077191546858</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0.20826938194031275</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2.1743026848573974</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0.20826938194031186</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0.54734014637993589</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6.979218156204138</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0.15332561267522138</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0.31200779898439368</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8.6985441622442039E-2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0.90811562170662796</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8.6985441622442039E-2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0.31200779898439279</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0.16493118063095835</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9.23723503722392</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7.9179920179601737E-2</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0.56540913674136739</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0.15763184002740616</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1.6456539592979098</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0.15573582935145147</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8.3229693449061894</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6422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R0B | South Tyneside and Sunderland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353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R0B | South Tyneside and Sunderland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9353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R0B | South Tyneside and Sunderland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South Tyneside and Sunderland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676529114"/>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4126375869"/>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532487463"/>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076630912"/>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2457731412"/>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26%</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23%</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87</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1024051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8732960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40933868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7658538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33430088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88212990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9315627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4628049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2309525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3197074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55809560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9502368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1517053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42420407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229095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3469354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1842700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3152828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59115988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0966545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420756612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4953642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9331116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8562700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6014405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39836676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5911560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0465781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57309746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42223437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76070461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42389982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7119951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8781727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9698617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1669389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348740395"/>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83674176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82614288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38352485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90037491"/>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E2. Were your decisions about how you wanted to feed your baby respected by midwives?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G15. If, during evenings, nights or weekends, you needed support or advice about feeding your baby, were you able to get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1016134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B4. During your antenatal check-ups,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B8. Were you given enough support for your mental health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D7. Do you think your healthcare professionals did everything they could to help manage your pain in hospital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G2. If you contacted a midwife /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G13. Were you given information about your own physical recovery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G14. In the four weeks after the birth of your baby, did you receive help and advice from a midwife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3876138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F3. Thinking about the last time you attended triage face-to-face, did the midwife or doctor you spoke to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52957681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39506984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G13. Were you given information about your own physical recovery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779327610"/>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92925320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South Tyneside and Sunderland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given information about physical recovery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Receiving help and advice from a midwife about feeding baby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sent home when they were worried about themselves or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Feeling that they were given appropriate advice and support when they contacted a midwife or the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noProof="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a:solidFill>
                  <a:prstClr val="black"/>
                </a:solidFill>
                <a:latin typeface="Arial"/>
              </a:rPr>
              <a:t>Being offered a choice about where to have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Left alone by midwives or doctors at a time when it worried them</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South Tyneside and Sunderland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512924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0295465"/>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4560872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4463534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57885202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6339888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06394088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8372011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576321683"/>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4674003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189507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191868416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62127652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87450256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47938619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8379012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2795263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198582439"/>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3741004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145164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33592834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94326838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31563935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32486289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220731182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9241236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411686988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14474513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621176477"/>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63387551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401966128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1412009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477458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199517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9405088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794694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97187677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27165333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1362299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8812812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21701238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35260277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4995052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38415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9760554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942142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278786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415470142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1848442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72422684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360643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1415122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37490161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76118823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10967327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425007794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3857144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6692124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402814009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366537196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61762185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12733499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8542157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2101063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4828600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4256932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530181640"/>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53035863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57375960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7520692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32745813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57485875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70901739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9005676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7250598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0362917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156473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2508590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401536627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45534552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79041933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337297923"/>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5316664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7740347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153671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88160533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33754977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5223821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9382818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51792946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65460549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95104387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95567391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1792505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108789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353111924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85015341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14060546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83946633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302509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59521513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21845531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6173699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764512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3787625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414559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645171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4087088168"/>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419332112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34082592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40203765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715290559"/>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41340567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258502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720073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350613844"/>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7775413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344547404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84312188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79331774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427659002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99346333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54143194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34064190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424607991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49949763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79208555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37884374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04700662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93009641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93442417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408916407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32135041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37872672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7066976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84096291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13642598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154822521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53269209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87182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28466087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156319985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4801013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558651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4636228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8278426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75885836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32332087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9218068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42267674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78426425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1727336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4874215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8579438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8057847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2217109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9156969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7344355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2750063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7369431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9330322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7462336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4945371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35749661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637579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38247015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37076388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62432170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4618511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8662187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8090226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3748159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4458472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6199593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79647442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39324028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471976191"/>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70700736"/>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93023158"/>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1137087781"/>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48%</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1482064235"/>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405395768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48763056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4955429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0159132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22480839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1542148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7735779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5898420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4150740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12364881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341230522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7684264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62131278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9980583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3654167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4655844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8429131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1747031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398542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0622878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5260772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21831156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40563683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40047560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0633098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7302474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39596776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290273727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2124196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459089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87619682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1422879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577315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7899670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16893</Words>
  <Application>Microsoft Office PowerPoint</Application>
  <PresentationFormat>Widescreen</PresentationFormat>
  <Paragraphs>1959</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South Tyneside and Sunderland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2025-11-28T13:08:28Z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